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102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14</cp:revision>
  <dcterms:created xsi:type="dcterms:W3CDTF">2021-07-31T20:46:43Z</dcterms:created>
  <dcterms:modified xsi:type="dcterms:W3CDTF">2021-11-13T15:25:29Z</dcterms:modified>
</cp:coreProperties>
</file>